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46" r:id="rId3"/>
    <p:sldId id="449" r:id="rId4"/>
    <p:sldId id="450" r:id="rId5"/>
    <p:sldId id="440" r:id="rId6"/>
    <p:sldId id="441" r:id="rId7"/>
    <p:sldId id="447" r:id="rId8"/>
    <p:sldId id="448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4" r:id="rId18"/>
    <p:sldId id="4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>
        <p:scale>
          <a:sx n="100" d="100"/>
          <a:sy n="100" d="100"/>
        </p:scale>
        <p:origin x="26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9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22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37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1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12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30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06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5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resources/cheatsheet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rstudio.clou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Introduction to the 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12/2/20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pipe operator %&gt;%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FED84-ED98-48CB-B9BC-54898DBE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414130"/>
            <a:ext cx="65817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0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slice() to select rows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F796D-7DFE-43AE-AE92-512D5E44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" y="1728787"/>
            <a:ext cx="6006615" cy="23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9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arrange() to order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D1FB7-CF42-46CF-A637-EC5E0B59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24000"/>
            <a:ext cx="5372100" cy="2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select() to select columns in a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C49C8-2F68-4BAD-910F-2FFE5FD1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414129"/>
            <a:ext cx="6170127" cy="34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2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62041" cy="1067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rename() to rename variables in a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C4AA4-3351-40AD-892F-8442010E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5558"/>
            <a:ext cx="5499008" cy="28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7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150800" cy="8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filter() to remove rows you don’t want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09ED5-4227-4611-94CA-6A7E3813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1309687"/>
            <a:ext cx="6638749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150800" cy="8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mutate() to create new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CB851-2C09-454B-8856-6FC5815E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343024"/>
            <a:ext cx="6219825" cy="34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7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150800" cy="8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group_by</a:t>
            </a:r>
            <a:r>
              <a:rPr lang="en-US" dirty="0">
                <a:solidFill>
                  <a:schemeClr val="accent1"/>
                </a:solidFill>
              </a:rPr>
              <a:t>() and summarize() to create group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35160-3636-445E-AB94-D8BA6FF8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1252537"/>
            <a:ext cx="5853113" cy="38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43EF-9558-4E86-B898-6E365B42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9" y="136525"/>
            <a:ext cx="8477961" cy="6510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D60CA8-4B71-49A1-9A5F-D36EBE71AFB7}"/>
              </a:ext>
            </a:extLst>
          </p:cNvPr>
          <p:cNvSpPr txBox="1"/>
          <p:nvPr/>
        </p:nvSpPr>
        <p:spPr>
          <a:xfrm>
            <a:off x="8610600" y="5783497"/>
            <a:ext cx="3292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https://www.rstudio.com/resources/cheatsheets/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368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Section 2: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396502"/>
            <a:ext cx="9144000" cy="529375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R Projects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Data Analysis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Loading data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Glimpse to view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Pipe operator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slice() to select rows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arrange() to order data frame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select() to choose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rename() to rename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filter() to select rows matching characteristics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mutate() to create new variables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group_by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() and summarize()  to create group 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7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2969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8228543" y="1255461"/>
            <a:ext cx="3186544" cy="403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Projects are environments for your code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They make your life easier, especially across teams and platforms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Always use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Projects!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44121D-6D12-40FD-8961-408B3679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16" y="1163781"/>
            <a:ext cx="7471138" cy="47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8228543" y="1255461"/>
            <a:ext cx="3186544" cy="322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 recommend you create a new project in your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repo folder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Select file -&gt; new project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0EC6-A0F2-4DD9-B6BE-01F28034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53" y="1255461"/>
            <a:ext cx="6784937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2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9B2A3E-6101-4015-921C-36983E4E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5" y="1473965"/>
            <a:ext cx="5743575" cy="30099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7430814" y="1255461"/>
            <a:ext cx="398427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This creates an .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Rproj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file you should click and open whenever you want to run code for this class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3DFB43E7-CC09-094D-A3C0-03CCEAA2BFCD}"/>
              </a:ext>
            </a:extLst>
          </p:cNvPr>
          <p:cNvSpPr/>
          <p:nvPr/>
        </p:nvSpPr>
        <p:spPr>
          <a:xfrm>
            <a:off x="621474" y="3429000"/>
            <a:ext cx="2049518" cy="34819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9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59F2B1-3E7B-479C-B849-5554751C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874238"/>
            <a:ext cx="8298285" cy="523222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8706266" y="1193326"/>
            <a:ext cx="2946473" cy="637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You should see your project name in the top right and the “root directory” of the project in the bottom right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All links to files, datasets are relative to this root folder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3DFB43E7-CC09-094D-A3C0-03CCEAA2BFCD}"/>
              </a:ext>
            </a:extLst>
          </p:cNvPr>
          <p:cNvSpPr/>
          <p:nvPr/>
        </p:nvSpPr>
        <p:spPr>
          <a:xfrm>
            <a:off x="358346" y="4312007"/>
            <a:ext cx="3425378" cy="40650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C0D5E38-7449-2342-B497-6C072B68D365}"/>
              </a:ext>
            </a:extLst>
          </p:cNvPr>
          <p:cNvSpPr/>
          <p:nvPr/>
        </p:nvSpPr>
        <p:spPr>
          <a:xfrm>
            <a:off x="7191064" y="1173262"/>
            <a:ext cx="1555531" cy="45194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AF8E73A-89A8-5F4D-BC26-B4884463CD9D}"/>
              </a:ext>
            </a:extLst>
          </p:cNvPr>
          <p:cNvSpPr/>
          <p:nvPr/>
        </p:nvSpPr>
        <p:spPr>
          <a:xfrm>
            <a:off x="5298926" y="3602182"/>
            <a:ext cx="3537633" cy="2803300"/>
          </a:xfrm>
          <a:prstGeom prst="frame">
            <a:avLst>
              <a:gd name="adj1" fmla="val 186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2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7B9DC-FA8A-4674-B790-8F9FA606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8" y="1356079"/>
            <a:ext cx="6967489" cy="5365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Go to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rstudio.cloud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if your version of R is ever not working</a:t>
            </a:r>
          </a:p>
        </p:txBody>
      </p:sp>
    </p:spTree>
    <p:extLst>
      <p:ext uri="{BB962C8B-B14F-4D97-AF65-F5344CB8AC3E}">
        <p14:creationId xmlns:p14="http://schemas.microsoft.com/office/powerpoint/2010/main" val="322154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R Studio Cloud is a full featured version of R in your browser!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BC94-662D-4906-BE8C-65294D87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9" y="1239297"/>
            <a:ext cx="6801658" cy="54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glimpse() to summarize the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8DAC6-25F0-42F2-AE64-A1CD6BDD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666875"/>
            <a:ext cx="5534025" cy="1261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6F47D-3EBA-4564-8C66-9837692E3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1666875"/>
            <a:ext cx="60198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28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6123</TotalTime>
  <Words>317</Words>
  <Application>Microsoft Office PowerPoint</Application>
  <PresentationFormat>Widescreen</PresentationFormat>
  <Paragraphs>76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2. Introduction to the Tidyverse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140</cp:revision>
  <cp:lastPrinted>2019-07-22T15:55:49Z</cp:lastPrinted>
  <dcterms:created xsi:type="dcterms:W3CDTF">2017-12-17T16:55:41Z</dcterms:created>
  <dcterms:modified xsi:type="dcterms:W3CDTF">2021-12-08T08:33:17Z</dcterms:modified>
</cp:coreProperties>
</file>